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2" d="100"/>
          <a:sy n="72" d="100"/>
        </p:scale>
        <p:origin x="72" y="27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Collection using SpaceX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Collection through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webscrapping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using Beautiful Soup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Encoded categorical variables , cleaned missing values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Used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XGBoost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model to make predictions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API to CSV.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connect to the SpaceX API, we used the requests module in python.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connected to the API and cleaned the data we needed.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After the data was cleaned we saved the data into a CSV file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scrapping using Beautiful Soup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Scraped table from Wikipedia.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took the table data and saved it to a pandas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Once we cleaned the data we saved it to a CSV file.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Words>1416</Words>
  <Application>Microsoft Office PowerPoint</Application>
  <PresentationFormat>Widescreen</PresentationFormat>
  <Paragraphs>242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Dan Apostoli</cp:lastModifiedBy>
  <cp:revision>199</cp:revision>
  <dcterms:created xsi:type="dcterms:W3CDTF">2021-04-29T18:58:34Z</dcterms:created>
  <dcterms:modified xsi:type="dcterms:W3CDTF">2022-11-12T21:00:25Z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